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  <p:sldMasterId id="2147483842" r:id="rId2"/>
  </p:sldMasterIdLst>
  <p:notesMasterIdLst>
    <p:notesMasterId r:id="rId23"/>
  </p:notesMasterIdLst>
  <p:handoutMasterIdLst>
    <p:handoutMasterId r:id="rId24"/>
  </p:handoutMasterIdLst>
  <p:sldIdLst>
    <p:sldId id="268" r:id="rId3"/>
    <p:sldId id="269" r:id="rId4"/>
    <p:sldId id="270" r:id="rId5"/>
    <p:sldId id="271" r:id="rId6"/>
    <p:sldId id="289" r:id="rId7"/>
    <p:sldId id="272" r:id="rId8"/>
    <p:sldId id="290" r:id="rId9"/>
    <p:sldId id="273" r:id="rId10"/>
    <p:sldId id="274" r:id="rId11"/>
    <p:sldId id="275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12192000" cy="6858000"/>
  <p:notesSz cx="6797675" cy="9926638"/>
  <p:embeddedFontLst>
    <p:embeddedFont>
      <p:font typeface="Open Sans" panose="020B0606030504020204" pitchFamily="34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en Sans Semibold" panose="020B0604020202020204" charset="0"/>
      <p:bold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A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79" d="100"/>
          <a:sy n="79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16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1B7C8-251D-4565-BBF1-E52FFCCA25DD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D85B6-2798-4A13-B695-78DAED583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1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4C78-E861-4BDE-88C6-EAB5A4316CC2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E3FE7-BB9C-46BE-B6F5-908E4DC7E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9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95" y="1671148"/>
            <a:ext cx="2877012" cy="37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6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63F9-A2EE-418A-A97D-92B09913D8E9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8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720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349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2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2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815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9087" y="6368345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68345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16" name="Date Placeholder 14"/>
          <p:cNvSpPr>
            <a:spLocks noGrp="1"/>
          </p:cNvSpPr>
          <p:nvPr>
            <p:ph type="dt" sz="half" idx="10"/>
          </p:nvPr>
        </p:nvSpPr>
        <p:spPr>
          <a:xfrm>
            <a:off x="838200" y="6368345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823D-7BE7-4CC2-8591-F0779F70D188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346304"/>
            <a:ext cx="5278821" cy="445540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1"/>
          </p:nvPr>
        </p:nvSpPr>
        <p:spPr>
          <a:xfrm>
            <a:off x="6547949" y="1346304"/>
            <a:ext cx="4805855" cy="445540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588706"/>
            <a:ext cx="10515600" cy="646331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15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319003"/>
            <a:ext cx="4820033" cy="7008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019823"/>
            <a:ext cx="4820033" cy="372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99087" y="6368345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68345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17" name="Date Placeholder 14"/>
          <p:cNvSpPr>
            <a:spLocks noGrp="1"/>
          </p:cNvSpPr>
          <p:nvPr>
            <p:ph type="dt" sz="half" idx="12"/>
          </p:nvPr>
        </p:nvSpPr>
        <p:spPr>
          <a:xfrm>
            <a:off x="838200" y="6368345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BDC9-2278-4D70-8A43-5D4DD9DF7F82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588706"/>
            <a:ext cx="10515600" cy="646331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6533772" y="1319003"/>
            <a:ext cx="4820033" cy="7008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533772" y="2019823"/>
            <a:ext cx="4820033" cy="372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833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028" y="557172"/>
            <a:ext cx="6247360" cy="52603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42087"/>
            <a:ext cx="3779509" cy="40753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9087" y="6368345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68345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838200" y="6368345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63F9-A2EE-418A-A97D-92B09913D8E9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1" y="557172"/>
            <a:ext cx="3781035" cy="1003614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92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43947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4775" y="1091883"/>
            <a:ext cx="592270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7155" y="3571558"/>
            <a:ext cx="592270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55" y="6302449"/>
            <a:ext cx="1339360" cy="4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292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A129-6680-4A39-9C77-DC5C4AF1CF2A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0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19B1-B7BD-4492-88C1-E1F086BB3C2D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4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823D-7BE7-4CC2-8591-F0779F70D188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9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BDC9-2278-4D70-8A43-5D4DD9DF7F82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339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09/07/2019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TEF Conference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916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1935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70D2-2228-402E-893F-115B7E466C17}" type="datetime1">
              <a:rPr lang="en-GB" smtClean="0"/>
              <a:t>09/07/2019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995" y="1181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18AC-CE6E-42B9-A9BC-71F062A5C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70D2-2228-402E-893F-115B7E466C17}" type="datetime1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18AC-CE6E-42B9-A9BC-71F062A5C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1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652" r:id="rId12"/>
    <p:sldLayoutId id="2147483653" r:id="rId13"/>
    <p:sldLayoutId id="2147483656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hyperlink" Target="http://www.arikhanson.com/2011/05/02/5-tips-to-a-killer-ignite-presenta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cottberkun.com/2009/how-to-give-a-great-ignite-talk/" TargetMode="External"/><Relationship Id="rId5" Type="http://schemas.openxmlformats.org/officeDocument/2006/relationships/hyperlink" Target="https://www.youtube.com/watch?v=rRa1IPkBFbg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tif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1" name="Picture 10" descr="ignite logo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32" y="474979"/>
            <a:ext cx="2595827" cy="1666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84175" y="3114450"/>
            <a:ext cx="8577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4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nlighten us, but make it quick!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0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34" y="1068725"/>
            <a:ext cx="4333623" cy="49530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2688" y="1068725"/>
            <a:ext cx="4646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Images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229502">
            <a:off x="2837362" y="4298873"/>
            <a:ext cx="1486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.org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11978">
            <a:off x="1329610" y="3644241"/>
            <a:ext cx="2732204" cy="857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229502">
            <a:off x="945241" y="3018844"/>
            <a:ext cx="2493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</a:t>
            </a:r>
            <a:r>
              <a:rPr lang="en-US" sz="4000" b="1" dirty="0" smtClean="0"/>
              <a:t>earch.</a:t>
            </a: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99225"/>
            <a:ext cx="4812631" cy="5722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4895" y="3221608"/>
            <a:ext cx="497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PresentationZen.com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821905" y="1090703"/>
            <a:ext cx="4646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Resource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/>
          <a:stretch/>
        </p:blipFill>
        <p:spPr>
          <a:xfrm>
            <a:off x="7640053" y="-1"/>
            <a:ext cx="4551947" cy="6021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8004" y="1302704"/>
            <a:ext cx="37217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Rehearse</a:t>
            </a:r>
          </a:p>
          <a:p>
            <a:r>
              <a:rPr lang="en-US" sz="7200" b="1" dirty="0" smtClean="0">
                <a:solidFill>
                  <a:srgbClr val="FF5050"/>
                </a:solidFill>
              </a:rPr>
              <a:t>Rehearse</a:t>
            </a:r>
          </a:p>
          <a:p>
            <a:r>
              <a:rPr lang="en-US" sz="7200" b="1" dirty="0" smtClean="0">
                <a:solidFill>
                  <a:srgbClr val="FF7C80"/>
                </a:solidFill>
              </a:rPr>
              <a:t>Rehearse</a:t>
            </a:r>
            <a:endParaRPr lang="en-US" sz="7200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1905" y="634390"/>
            <a:ext cx="3721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Rehearse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1789" y="1807363"/>
            <a:ext cx="10515600" cy="4214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tx1"/>
                </a:solidFill>
              </a:rPr>
              <a:t>Recovering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chemeClr val="tx1"/>
                </a:solidFill>
              </a:rPr>
              <a:t>Improv</a:t>
            </a:r>
            <a:r>
              <a:rPr lang="en-US" sz="4800" b="1" dirty="0">
                <a:solidFill>
                  <a:schemeClr val="tx1"/>
                </a:solidFill>
              </a:rPr>
              <a:t> Editing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tx1"/>
                </a:solidFill>
              </a:rPr>
              <a:t>Focus on Key Ideas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tx1"/>
                </a:solidFill>
              </a:rPr>
              <a:t>Without Notes</a:t>
            </a: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72979" y="380818"/>
            <a:ext cx="5909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     </a:t>
            </a:r>
            <a:r>
              <a:rPr lang="en-US" sz="7200" b="1" dirty="0" smtClean="0">
                <a:solidFill>
                  <a:srgbClr val="FF0000"/>
                </a:solidFill>
              </a:rPr>
              <a:t>reading?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1367" y="1866037"/>
            <a:ext cx="99581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hlinkClick r:id="rId5"/>
              </a:rPr>
              <a:t>Ignite Show: Scott </a:t>
            </a:r>
            <a:r>
              <a:rPr lang="en-GB" sz="2400" dirty="0" err="1">
                <a:hlinkClick r:id="rId5"/>
              </a:rPr>
              <a:t>Berkun</a:t>
            </a:r>
            <a:r>
              <a:rPr lang="en-GB" sz="2400" dirty="0">
                <a:hlinkClick r:id="rId5"/>
              </a:rPr>
              <a:t> - "Why and How to Give an Ignite Talk", Ep 19.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http://scottberkun.com/2009/how-to-give-a-great-ignite-talk/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7"/>
              </a:rPr>
              <a:t>http://www.arikhanson.com/2011/05/02/5-tips-to-a-killer-ignite-presentation/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482595" y="1629042"/>
            <a:ext cx="9654637" cy="4074485"/>
            <a:chOff x="2001301" y="1280322"/>
            <a:chExt cx="9654637" cy="4074485"/>
          </a:xfrm>
        </p:grpSpPr>
        <p:sp>
          <p:nvSpPr>
            <p:cNvPr id="8" name="TextBox 7"/>
            <p:cNvSpPr txBox="1"/>
            <p:nvPr/>
          </p:nvSpPr>
          <p:spPr>
            <a:xfrm>
              <a:off x="2001301" y="1280322"/>
              <a:ext cx="8203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</a:rPr>
                <a:t>p</a:t>
              </a:r>
              <a:r>
                <a:rPr lang="en-US" sz="4800" b="1" dirty="0" smtClean="0"/>
                <a:t>resentation</a:t>
              </a:r>
              <a:endParaRPr lang="en-US" sz="4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65957" y="2669884"/>
              <a:ext cx="5822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</a:rPr>
                <a:t>p</a:t>
              </a:r>
              <a:r>
                <a:rPr lang="en-US" sz="4800" b="1" dirty="0" smtClean="0"/>
                <a:t>erformance</a:t>
              </a:r>
              <a:endParaRPr lang="en-US" sz="4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99215" y="4154478"/>
              <a:ext cx="57567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</a:rPr>
                <a:t>p</a:t>
              </a:r>
              <a:r>
                <a:rPr lang="en-US" sz="4800" b="1" dirty="0" smtClean="0"/>
                <a:t>assion</a:t>
              </a:r>
              <a:endParaRPr lang="en-US" sz="4800" b="1" dirty="0"/>
            </a:p>
          </p:txBody>
        </p:sp>
      </p:grpSp>
      <p:sp>
        <p:nvSpPr>
          <p:cNvPr id="11" name="Title 10"/>
          <p:cNvSpPr txBox="1">
            <a:spLocks/>
          </p:cNvSpPr>
          <p:nvPr/>
        </p:nvSpPr>
        <p:spPr>
          <a:xfrm>
            <a:off x="2604003" y="578910"/>
            <a:ext cx="8050401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cs typeface="Trebuchet MS"/>
              </a:rPr>
              <a:t>Enlighten us, but make it quick!</a:t>
            </a:r>
            <a:endParaRPr lang="en-US" b="1" dirty="0">
              <a:cs typeface="Trebuchet MS"/>
            </a:endParaRPr>
          </a:p>
        </p:txBody>
      </p:sp>
      <p:pic>
        <p:nvPicPr>
          <p:cNvPr id="12" name="Picture 11" descr="ignite logo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5" y="175148"/>
            <a:ext cx="2106094" cy="13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" name="Picture 8" descr="ignite log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58" y="998620"/>
            <a:ext cx="5366084" cy="3496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5678" y="4495317"/>
            <a:ext cx="59206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Trebuchet MS"/>
              </a:rPr>
              <a:t>Enlighten us, but make it quick!</a:t>
            </a:r>
            <a:endParaRPr lang="en-US" sz="3200" b="1" dirty="0">
              <a:latin typeface="+mj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" name="Picture 5" descr="ignite logo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3086790"/>
            <a:ext cx="2106094" cy="136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20267" b="18434"/>
          <a:stretch/>
        </p:blipFill>
        <p:spPr>
          <a:xfrm>
            <a:off x="0" y="152"/>
            <a:ext cx="12192000" cy="29743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1589" y="3192998"/>
            <a:ext cx="6096000" cy="25083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Began 2006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Events globally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2014 … part of New Brunswick Student “Oratory” competition</a:t>
            </a:r>
          </a:p>
          <a:p>
            <a:pPr lvl="1"/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(oratory, debate, slam poetry)</a:t>
            </a: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888223" y="1552649"/>
            <a:ext cx="10515600" cy="4439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SzPct val="120000"/>
            </a:pPr>
            <a:r>
              <a:rPr lang="en-US" sz="3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Fast-paced, passion fueled:</a:t>
            </a:r>
          </a:p>
          <a:p>
            <a:pPr marL="571500" indent="-571500" algn="l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minutes</a:t>
            </a:r>
          </a:p>
          <a:p>
            <a:pPr marL="571500" indent="-571500" algn="l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slides</a:t>
            </a:r>
          </a:p>
          <a:p>
            <a:pPr marL="571500" indent="-571500" algn="l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seconds each (pre-timed)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ignite logo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46" y="237881"/>
            <a:ext cx="1696977" cy="10961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10172" y="571068"/>
            <a:ext cx="367381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What is...</a:t>
            </a: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888223" y="1552649"/>
            <a:ext cx="10515600" cy="4439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SzPct val="120000"/>
            </a:pPr>
            <a:r>
              <a:rPr lang="en-GB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something…</a:t>
            </a:r>
          </a:p>
          <a:p>
            <a:pPr marL="571500" indent="-571500" algn="l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 love / excites you</a:t>
            </a:r>
          </a:p>
          <a:p>
            <a:pPr marL="571500" indent="-571500" algn="l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 hate / makes you angry</a:t>
            </a:r>
          </a:p>
          <a:p>
            <a:pPr marL="571500" indent="-571500" algn="l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 are good 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ignite logo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03" y="214284"/>
            <a:ext cx="1696977" cy="10961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10172" y="571068"/>
            <a:ext cx="367381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en-US" dirty="0" smtClean="0"/>
              <a:t> </a:t>
            </a:r>
            <a:r>
              <a:rPr lang="en-US" sz="6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to...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31" y="2650603"/>
            <a:ext cx="3288632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28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72979" y="1082842"/>
            <a:ext cx="114660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Avoid lots of text!   </a:t>
            </a:r>
          </a:p>
          <a:p>
            <a:pPr algn="ctr"/>
            <a:r>
              <a:rPr lang="en-US" sz="4800" dirty="0"/>
              <a:t>Your audience will begin </a:t>
            </a:r>
            <a:r>
              <a:rPr lang="en-US" sz="4800" dirty="0">
                <a:solidFill>
                  <a:srgbClr val="FF0000"/>
                </a:solidFill>
              </a:rPr>
              <a:t>reading your </a:t>
            </a:r>
            <a:r>
              <a:rPr lang="en-US" sz="4800" dirty="0" smtClean="0">
                <a:solidFill>
                  <a:srgbClr val="FF0000"/>
                </a:solidFill>
              </a:rPr>
              <a:t>slides </a:t>
            </a:r>
            <a:r>
              <a:rPr lang="en-US" sz="3600" dirty="0" smtClean="0"/>
              <a:t>the </a:t>
            </a:r>
            <a:r>
              <a:rPr lang="en-US" sz="3600" dirty="0"/>
              <a:t>second they appear and this will </a:t>
            </a:r>
            <a:r>
              <a:rPr lang="en-US" sz="3600" dirty="0">
                <a:solidFill>
                  <a:srgbClr val="FF0000"/>
                </a:solidFill>
              </a:rPr>
              <a:t>distract them</a:t>
            </a:r>
            <a:r>
              <a:rPr lang="en-US" sz="3600" dirty="0"/>
              <a:t> from the topic</a:t>
            </a:r>
            <a:r>
              <a:rPr lang="en-US" sz="3200" dirty="0"/>
              <a:t> </a:t>
            </a:r>
            <a:r>
              <a:rPr lang="en-US" sz="2800" dirty="0"/>
              <a:t>you’re sharing, plus you won’t end up in BIG trouble from practicing </a:t>
            </a:r>
            <a:r>
              <a:rPr lang="en-US" sz="4800" dirty="0">
                <a:solidFill>
                  <a:srgbClr val="FF0000"/>
                </a:solidFill>
              </a:rPr>
              <a:t>Death By PowerPoint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888223" y="619770"/>
            <a:ext cx="10515600" cy="4439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SzPct val="120000"/>
            </a:pPr>
            <a:r>
              <a:rPr lang="en-GB" sz="6600" b="1" dirty="0">
                <a:solidFill>
                  <a:srgbClr val="FF0000"/>
                </a:solidFill>
              </a:rPr>
              <a:t>Less</a:t>
            </a:r>
            <a:r>
              <a:rPr lang="en-GB" sz="3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GB" sz="3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GB" sz="3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Bullets</a:t>
            </a:r>
            <a:endParaRPr lang="en-GB" sz="3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Sentences</a:t>
            </a:r>
            <a:endParaRPr lang="en-GB" sz="3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0172" y="571068"/>
            <a:ext cx="367381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5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2952" y="782052"/>
            <a:ext cx="114660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One idea per slide!  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61" y="2201779"/>
            <a:ext cx="3340774" cy="33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11330" y="1441204"/>
            <a:ext cx="46461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A picture is worth 1,000 words!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82853" cy="60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HEA Colours">
      <a:dk1>
        <a:srgbClr val="4D4D4F"/>
      </a:dk1>
      <a:lt1>
        <a:sysClr val="window" lastClr="FFFFFF"/>
      </a:lt1>
      <a:dk2>
        <a:srgbClr val="4D4D4F"/>
      </a:dk2>
      <a:lt2>
        <a:srgbClr val="FFFFFF"/>
      </a:lt2>
      <a:accent1>
        <a:srgbClr val="FFA100"/>
      </a:accent1>
      <a:accent2>
        <a:srgbClr val="0080C8"/>
      </a:accent2>
      <a:accent3>
        <a:srgbClr val="E5005A"/>
      </a:accent3>
      <a:accent4>
        <a:srgbClr val="662382"/>
      </a:accent4>
      <a:accent5>
        <a:srgbClr val="76B72A"/>
      </a:accent5>
      <a:accent6>
        <a:srgbClr val="38B5AA"/>
      </a:accent6>
      <a:hlink>
        <a:srgbClr val="0080C8"/>
      </a:hlink>
      <a:folHlink>
        <a:srgbClr val="E5005A"/>
      </a:folHlink>
    </a:clrScheme>
    <a:fontScheme name="HEA font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F2514EA4-3C21-4013-BEC8-F287590B0663}" vid="{250543CD-5AE0-4831-AB2F-DFCAFAA08E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</TotalTime>
  <Words>214</Words>
  <Application>Microsoft Office PowerPoint</Application>
  <PresentationFormat>Custom</PresentationFormat>
  <Paragraphs>68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Open Sans</vt:lpstr>
      <vt:lpstr>Trebuchet MS</vt:lpstr>
      <vt:lpstr>Calibri</vt:lpstr>
      <vt:lpstr>Open Sans Semibold</vt:lpstr>
      <vt:lpstr>Blank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Higher Education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rebeccab</dc:creator>
  <cp:lastModifiedBy>sarahc</cp:lastModifiedBy>
  <cp:revision>4</cp:revision>
  <cp:lastPrinted>2015-10-05T13:27:04Z</cp:lastPrinted>
  <dcterms:created xsi:type="dcterms:W3CDTF">2018-04-04T12:29:02Z</dcterms:created>
  <dcterms:modified xsi:type="dcterms:W3CDTF">2019-07-09T14:06:15Z</dcterms:modified>
</cp:coreProperties>
</file>