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A4A6"/>
    <a:srgbClr val="FE4A5D"/>
    <a:srgbClr val="544587"/>
    <a:srgbClr val="ED1164"/>
    <a:srgbClr val="4D4D4F"/>
    <a:srgbClr val="72B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59" d="100"/>
          <a:sy n="59" d="100"/>
        </p:scale>
        <p:origin x="1524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41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00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882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1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12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99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93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4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61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45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01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2C5D3-9474-4DCC-9EED-F00E5F848EB5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BD507-612D-444E-98AF-CE9834A5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96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65981"/>
            <a:ext cx="2448272" cy="15573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2214" y="2160733"/>
            <a:ext cx="4132734" cy="13985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GB" sz="6000" dirty="0">
                <a:solidFill>
                  <a:srgbClr val="FE4A5D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HAVE</a:t>
            </a:r>
            <a:r>
              <a:rPr lang="en-GB" sz="6000" dirty="0">
                <a:solidFill>
                  <a:srgbClr val="54458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70000"/>
              </a:lnSpc>
            </a:pPr>
            <a:r>
              <a:rPr lang="en-GB" sz="6000" b="1" dirty="0">
                <a:solidFill>
                  <a:srgbClr val="02A4A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YOUR SAY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2214" y="3720807"/>
            <a:ext cx="61206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4D4D4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We are always looking for ways to enhance the learning and supervision experience. To do that, we need to know what you think as one of our postgraduate taught students.</a:t>
            </a:r>
            <a:endParaRPr lang="en-GB" sz="1500" dirty="0">
              <a:solidFill>
                <a:srgbClr val="4D4D4F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2214" y="4952201"/>
            <a:ext cx="6120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4D4D4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Complete the survey today at: </a:t>
            </a:r>
            <a:r>
              <a:rPr lang="en-GB" sz="1200" dirty="0">
                <a:solidFill>
                  <a:srgbClr val="02A4A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www.</a:t>
            </a:r>
            <a:r>
              <a:rPr lang="en-GB" sz="1200" b="1" dirty="0">
                <a:solidFill>
                  <a:srgbClr val="02A4A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yourwebsiteaddresshere</a:t>
            </a:r>
            <a:r>
              <a:rPr lang="en-GB" sz="1200" dirty="0">
                <a:solidFill>
                  <a:srgbClr val="02A4A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.co.uk</a:t>
            </a:r>
          </a:p>
        </p:txBody>
      </p:sp>
      <p:pic>
        <p:nvPicPr>
          <p:cNvPr id="1028" name="Picture 4" descr="X:\HEA\HEA106 - Surveys Online Assets\Power Point\images\logo-holde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981" y="6208832"/>
            <a:ext cx="833211" cy="42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X:\HEA\HEA106 - Surveys Online Assets\Power Point\images\logo-holde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208832"/>
            <a:ext cx="833211" cy="42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BF45FE5-A771-5DAF-EE01-3CE56467A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3970" y="6225697"/>
            <a:ext cx="2419328" cy="40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929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1144" y="6310959"/>
            <a:ext cx="2419328" cy="40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X:\HEA\HEA106 - Surveys Online Assets\Power Point\images\logo-holde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313849"/>
            <a:ext cx="776991" cy="3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X:\HEA\HEA106 - Surveys Online Assets\Power Point\images\logo-holde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48" y="6313849"/>
            <a:ext cx="776991" cy="3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25400">
            <a:solidFill>
              <a:srgbClr val="4D4D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750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dvance HE colour palette">
      <a:dk1>
        <a:sysClr val="windowText" lastClr="000000"/>
      </a:dk1>
      <a:lt1>
        <a:sysClr val="window" lastClr="FFFFFF"/>
      </a:lt1>
      <a:dk2>
        <a:srgbClr val="02A4A6"/>
      </a:dk2>
      <a:lt2>
        <a:srgbClr val="544587"/>
      </a:lt2>
      <a:accent1>
        <a:srgbClr val="FE4A5D"/>
      </a:accent1>
      <a:accent2>
        <a:srgbClr val="EA6953"/>
      </a:accent2>
      <a:accent3>
        <a:srgbClr val="F4BE49"/>
      </a:accent3>
      <a:accent4>
        <a:srgbClr val="005870"/>
      </a:accent4>
      <a:accent5>
        <a:srgbClr val="323E48"/>
      </a:accent5>
      <a:accent6>
        <a:srgbClr val="D7D2C5"/>
      </a:accent6>
      <a:hlink>
        <a:srgbClr val="544587"/>
      </a:hlink>
      <a:folHlink>
        <a:srgbClr val="757198"/>
      </a:folHlink>
    </a:clrScheme>
    <a:fontScheme name="Advance HE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29CE328-7337-4D5B-8B94-6ACB948CD87D}" vid="{ECAF206C-2DAD-4C9A-BCD8-878244E9B3E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6CFD3D542C5D47B64A013B394662ED" ma:contentTypeVersion="18" ma:contentTypeDescription="Create a new document." ma:contentTypeScope="" ma:versionID="b84d6a2f070a1b4c4d2d8714131ea00d">
  <xsd:schema xmlns:xsd="http://www.w3.org/2001/XMLSchema" xmlns:xs="http://www.w3.org/2001/XMLSchema" xmlns:p="http://schemas.microsoft.com/office/2006/metadata/properties" xmlns:ns2="835b8aa2-31db-4575-802d-a7eaad7648fa" xmlns:ns3="eac7fadd-613e-4cc8-92e9-453e10eec375" targetNamespace="http://schemas.microsoft.com/office/2006/metadata/properties" ma:root="true" ma:fieldsID="590c3dc7fc0b501734c479b9646323da" ns2:_="" ns3:_="">
    <xsd:import namespace="835b8aa2-31db-4575-802d-a7eaad7648fa"/>
    <xsd:import namespace="eac7fadd-613e-4cc8-92e9-453e10eec3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b8aa2-31db-4575-802d-a7eaad7648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2dd4bc3-6ae8-4f90-a7aa-f02eda266d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c7fadd-613e-4cc8-92e9-453e10eec37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cc91e64-f079-452b-9ed3-4d394e6a1903}" ma:internalName="TaxCatchAll" ma:showField="CatchAllData" ma:web="eac7fadd-613e-4cc8-92e9-453e10eec3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5b8aa2-31db-4575-802d-a7eaad7648fa">
      <Terms xmlns="http://schemas.microsoft.com/office/infopath/2007/PartnerControls"/>
    </lcf76f155ced4ddcb4097134ff3c332f>
    <TaxCatchAll xmlns="eac7fadd-613e-4cc8-92e9-453e10eec375" xsi:nil="true"/>
  </documentManagement>
</p:properties>
</file>

<file path=customXml/itemProps1.xml><?xml version="1.0" encoding="utf-8"?>
<ds:datastoreItem xmlns:ds="http://schemas.openxmlformats.org/officeDocument/2006/customXml" ds:itemID="{CABF0BDE-6A64-438A-BD23-487D4CA17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5b8aa2-31db-4575-802d-a7eaad7648fa"/>
    <ds:schemaRef ds:uri="eac7fadd-613e-4cc8-92e9-453e10eec3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8DDD98-ED6B-4325-98F5-E05BB9806A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338F8E-9C31-4624-97E3-F231085CE903}">
  <ds:schemaRefs>
    <ds:schemaRef ds:uri="http://schemas.microsoft.com/office/2006/metadata/properties"/>
    <ds:schemaRef ds:uri="http://schemas.microsoft.com/office/infopath/2007/PartnerControls"/>
    <ds:schemaRef ds:uri="835b8aa2-31db-4575-802d-a7eaad7648fa"/>
    <ds:schemaRef ds:uri="eac7fadd-613e-4cc8-92e9-453e10eec37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 PTES Template</Template>
  <TotalTime>0</TotalTime>
  <Words>49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Edward Jacques</dc:creator>
  <cp:lastModifiedBy>Edward Jacques</cp:lastModifiedBy>
  <cp:revision>1</cp:revision>
  <dcterms:created xsi:type="dcterms:W3CDTF">2025-12-16T13:20:26Z</dcterms:created>
  <dcterms:modified xsi:type="dcterms:W3CDTF">2025-12-16T13:20:41Z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0x010100086CFD3D542C5D47B64A013B394662ED</vt:lpwstr>
  </property>
  <property fmtid="{D5CDD505-2E9C-101B-9397-08002B2CF9AE}" pid="3" name="MediaServiceImageTags">
    <vt:lpwstr/>
  </property>
</Properties>
</file>